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8" r:id="rId10"/>
    <p:sldId id="269" r:id="rId11"/>
    <p:sldId id="261" r:id="rId12"/>
    <p:sldId id="266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5634" autoAdjust="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42769-AE5A-4296-9489-997039D8E81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441A9-E02C-4B7B-BAF9-4EB4CAE4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9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  <a:p>
            <a:r>
              <a:rPr lang="en-US" dirty="0"/>
              <a:t>Talk about, what it is, how I made it (process + tools), then demo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441A9-E02C-4B7B-BAF9-4EB4CAE499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Plan:</a:t>
            </a:r>
          </a:p>
          <a:p>
            <a:r>
              <a:rPr lang="en-US" dirty="0"/>
              <a:t>Spawn in, wander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Mess around with inventory, highlighting picking up and letting go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building structures, and show the difference between green and red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sure renown in inventory, reset, show new renown and explain what it does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mouse_levels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load pre-built save file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illustrate the difference in structure speeds using infinite shiny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 the mouse tool structure</a:t>
            </a:r>
          </a:p>
          <a:p>
            <a:pPr algn="l" rtl="0"/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talk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about relics and spending renown</a:t>
            </a:r>
          </a:p>
          <a:p>
            <a:pPr algn="l" rtl="0"/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shopping stall and show effects of pick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441A9-E02C-4B7B-BAF9-4EB4CAE499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7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4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0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0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98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80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1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57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8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9D4A-0BB1-4141-BF8B-A5934E2831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3928108-291D-404D-A4FA-5C012428DD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3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A4A5-2104-4DF2-987B-FCBD03474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Untitled Mining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129B7-EC80-4DFA-BDA5-0D18CA893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3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A1420F-7DA3-406C-8200-525BA5D8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8" name="Content Placeholder 7" descr="A picture containing painted&#10;&#10;Description automatically generated">
            <a:extLst>
              <a:ext uri="{FF2B5EF4-FFF2-40B4-BE49-F238E27FC236}">
                <a16:creationId xmlns:a16="http://schemas.microsoft.com/office/drawing/2014/main" id="{83C44942-423B-49CC-B069-7D3CFC73F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1450513"/>
            <a:ext cx="5534229" cy="395697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8CEFAE-7422-493A-9C7F-3DE3B66C2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721973"/>
          </a:xfrm>
        </p:spPr>
        <p:txBody>
          <a:bodyPr/>
          <a:lstStyle/>
          <a:p>
            <a:r>
              <a:rPr lang="en-US" dirty="0"/>
              <a:t>GML is very picky</a:t>
            </a:r>
          </a:p>
          <a:p>
            <a:r>
              <a:rPr lang="en-US" dirty="0"/>
              <a:t>DELETE COMPLEX DATA STRUCTURES, YOU WILL CRASH YOUR COMPUTER</a:t>
            </a:r>
          </a:p>
          <a:p>
            <a:r>
              <a:rPr lang="en-US" dirty="0"/>
              <a:t>GitHub Workflow</a:t>
            </a:r>
          </a:p>
          <a:p>
            <a:r>
              <a:rPr lang="en-US" dirty="0"/>
              <a:t>That I never want to be a remote worker</a:t>
            </a:r>
          </a:p>
        </p:txBody>
      </p:sp>
    </p:spTree>
    <p:extLst>
      <p:ext uri="{BB962C8B-B14F-4D97-AF65-F5344CB8AC3E}">
        <p14:creationId xmlns:p14="http://schemas.microsoft.com/office/powerpoint/2010/main" val="383597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77E68-67A0-49C9-A8A0-78BC1564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5"/>
            <a:ext cx="8686800" cy="2897270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5400" dirty="0"/>
              <a:t>Demo + 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E51A-8CCE-425F-A51D-90C358CA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966" y="4744864"/>
            <a:ext cx="8686800" cy="631270"/>
          </a:xfrm>
        </p:spPr>
        <p:txBody>
          <a:bodyPr vert="horz" lIns="91440" tIns="91440" rIns="91440" bIns="91440" rtlCol="0">
            <a:normAutofit/>
          </a:bodyPr>
          <a:lstStyle/>
          <a:p>
            <a:endParaRPr lang="en-US" cap="all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56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2D9A-4BA1-4CD3-B906-E94D51CB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</a:t>
            </a:r>
          </a:p>
        </p:txBody>
      </p:sp>
      <p:pic>
        <p:nvPicPr>
          <p:cNvPr id="5" name="Created with GameMaker Studio 2 2021-05-18 12-26-40">
            <a:hlinkClick r:id="" action="ppaction://media"/>
            <a:extLst>
              <a:ext uri="{FF2B5EF4-FFF2-40B4-BE49-F238E27FC236}">
                <a16:creationId xmlns:a16="http://schemas.microsoft.com/office/drawing/2014/main" id="{DF4ECC3A-785E-4828-ABF9-77759F318C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2234" end="492.2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3488" y="873125"/>
            <a:ext cx="6013450" cy="45100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F81E1-6E34-4FE4-81A2-8B4748530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structs with different recipes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 leveling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Buildable by the player</a:t>
            </a:r>
          </a:p>
        </p:txBody>
      </p:sp>
    </p:spTree>
    <p:extLst>
      <p:ext uri="{BB962C8B-B14F-4D97-AF65-F5344CB8AC3E}">
        <p14:creationId xmlns:p14="http://schemas.microsoft.com/office/powerpoint/2010/main" val="2809789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A1D5-83E5-47BF-BE52-7C2CEEE7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Zones</a:t>
            </a:r>
          </a:p>
        </p:txBody>
      </p:sp>
      <p:pic>
        <p:nvPicPr>
          <p:cNvPr id="5" name="Created with GameMaker Studio 2 2021-05-18 12-30-25">
            <a:hlinkClick r:id="" action="ppaction://media"/>
            <a:extLst>
              <a:ext uri="{FF2B5EF4-FFF2-40B4-BE49-F238E27FC236}">
                <a16:creationId xmlns:a16="http://schemas.microsoft.com/office/drawing/2014/main" id="{C55406DD-FB45-4820-9F8C-8900D6CF4B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3203" end="4081.97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3488" y="873125"/>
            <a:ext cx="6013450" cy="45100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AA615-D9DA-4B0C-923C-4AFDA6856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Varying spawns per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region unique 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 locked behind game progression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forward</a:t>
            </a:r>
          </a:p>
        </p:txBody>
      </p:sp>
    </p:spTree>
    <p:extLst>
      <p:ext uri="{BB962C8B-B14F-4D97-AF65-F5344CB8AC3E}">
        <p14:creationId xmlns:p14="http://schemas.microsoft.com/office/powerpoint/2010/main" val="1198833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613E-E632-4D9E-836A-49EC0057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Nodes</a:t>
            </a:r>
            <a:endParaRPr lang="en-US" dirty="0"/>
          </a:p>
        </p:txBody>
      </p:sp>
      <p:pic>
        <p:nvPicPr>
          <p:cNvPr id="5" name="Created with GameMaker Studio 2 2021-05-18 12-20-57">
            <a:hlinkClick r:id="" action="ppaction://media"/>
            <a:extLst>
              <a:ext uri="{FF2B5EF4-FFF2-40B4-BE49-F238E27FC236}">
                <a16:creationId xmlns:a16="http://schemas.microsoft.com/office/drawing/2014/main" id="{8C0DBAEE-8E77-451A-829B-6C36E89F1F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2988" end="2655.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3488" y="873125"/>
            <a:ext cx="6013450" cy="45100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A5A09-42E2-477E-8772-5310CBE9A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Given health and varying drops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Controlled by Parent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Determined by a zone-specific spawner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2043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06BD7-FA43-4A90-8644-518F12C1C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/>
            <a:r>
              <a:rPr lang="en-US" sz="540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2FA6B-B35F-4B74-9E57-ECD8DA67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3071" y="964028"/>
            <a:ext cx="2770873" cy="4196299"/>
          </a:xfr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cap="all" dirty="0"/>
              <a:t>What is “An Untitled Mining Game”?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9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11ED-F592-4CB5-9872-D7F47385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6AA9-7C40-43C5-8B41-330A4D08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sz="2400" dirty="0"/>
              <a:t>Inspired by Idle Games (</a:t>
            </a:r>
            <a:r>
              <a:rPr lang="en-US" sz="2400" dirty="0" err="1"/>
              <a:t>AdVenture</a:t>
            </a:r>
            <a:r>
              <a:rPr lang="en-US" sz="2400" dirty="0"/>
              <a:t> Capitalist, Cookie Clicker, etc.)</a:t>
            </a:r>
          </a:p>
          <a:p>
            <a:r>
              <a:rPr lang="en-US" sz="2400" dirty="0"/>
              <a:t>Encourage Active Engagement, Idle is a Bad Word®</a:t>
            </a:r>
          </a:p>
          <a:p>
            <a:r>
              <a:rPr lang="en-US" sz="2400" dirty="0"/>
              <a:t>Incremental Game, Big numbers go </a:t>
            </a:r>
            <a:r>
              <a:rPr lang="en-US" sz="2400" i="1" dirty="0"/>
              <a:t>WOOSH</a:t>
            </a:r>
          </a:p>
          <a:p>
            <a:r>
              <a:rPr lang="en-US" sz="2400" dirty="0"/>
              <a:t>Designed around core “Mine, Refine, Upgrade”</a:t>
            </a:r>
          </a:p>
        </p:txBody>
      </p:sp>
    </p:spTree>
    <p:extLst>
      <p:ext uri="{BB962C8B-B14F-4D97-AF65-F5344CB8AC3E}">
        <p14:creationId xmlns:p14="http://schemas.microsoft.com/office/powerpoint/2010/main" val="1070089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7E68-67A0-49C9-A8A0-78BC1564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E51A-8CCE-425F-A51D-90C358CA2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I use to create “An Untitled Mining Game”?</a:t>
            </a:r>
          </a:p>
        </p:txBody>
      </p:sp>
    </p:spTree>
    <p:extLst>
      <p:ext uri="{BB962C8B-B14F-4D97-AF65-F5344CB8AC3E}">
        <p14:creationId xmlns:p14="http://schemas.microsoft.com/office/powerpoint/2010/main" val="488047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52A018C-865F-463F-944D-5C2ED23C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8849B-C66C-41F3-80F9-277CCD95F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495610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8496F0-9BED-4FA0-843A-7A21943C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804520"/>
            <a:ext cx="4958419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7FF13-A7EB-4465-B3A3-E8B26C04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7D805-93E1-47AE-B79C-118D50EBC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1581" y="2015732"/>
            <a:ext cx="4958419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Game Maker Studio 2, GML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Why GMS over tools like Unity?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Worthwhile Experience?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Asset Creation and Credits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8AC817-B4B8-429C-B507-074E447C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99254" y="482171"/>
            <a:ext cx="4652668" cy="5149101"/>
            <a:chOff x="6885125" y="583365"/>
            <a:chExt cx="4652668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0B18D8-C579-42C4-80E7-118866B9D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85125" y="583365"/>
              <a:ext cx="4652668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58F23F-80CD-4CDB-9817-D85CAA982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25358" y="915807"/>
              <a:ext cx="400124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FB4353D-FD0A-462E-BB56-F9935B53F0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4631" r="8460"/>
          <a:stretch/>
        </p:blipFill>
        <p:spPr>
          <a:xfrm>
            <a:off x="7555450" y="1116345"/>
            <a:ext cx="3360025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325370-A7EA-4294-B4F2-3282DB3DF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3070B6-C738-4874-9F3C-09E5E6855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77E68-67A0-49C9-A8A0-78BC1564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5"/>
            <a:ext cx="8686800" cy="2897270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5400"/>
              <a:t>Development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E51A-8CCE-425F-A51D-90C358CA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966" y="4744864"/>
            <a:ext cx="8686800" cy="631270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cap="all" dirty="0"/>
              <a:t>Yeah, but like, </a:t>
            </a:r>
            <a:r>
              <a:rPr lang="en-US" i="1" cap="all" dirty="0"/>
              <a:t>how</a:t>
            </a:r>
            <a:r>
              <a:rPr lang="en-US" cap="all" dirty="0"/>
              <a:t> did I create “An Untitled Mining Game”?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13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AB7B-43B0-44BC-9F66-418B3EA9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Systems Driven Agile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FEF6-F006-41A6-816A-7CCEF2DAA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Function First, Fix it Later</a:t>
            </a:r>
          </a:p>
          <a:p>
            <a:r>
              <a:rPr lang="en-US" dirty="0"/>
              <a:t>Rapid creation, feedback, and implementation</a:t>
            </a:r>
          </a:p>
          <a:p>
            <a:r>
              <a:rPr lang="en-US" dirty="0"/>
              <a:t>Forward thinking and dynamic, but you can always refactor later</a:t>
            </a:r>
          </a:p>
          <a:p>
            <a:r>
              <a:rPr lang="en-US" dirty="0"/>
              <a:t>Decomposition and specifics (Nodes, Structs, Zones)</a:t>
            </a:r>
          </a:p>
        </p:txBody>
      </p:sp>
    </p:spTree>
    <p:extLst>
      <p:ext uri="{BB962C8B-B14F-4D97-AF65-F5344CB8AC3E}">
        <p14:creationId xmlns:p14="http://schemas.microsoft.com/office/powerpoint/2010/main" val="64422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7E68-67A0-49C9-A8A0-78BC1564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E51A-8CCE-425F-A51D-90C358CA2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others think of “An Untitled Mining Game”?</a:t>
            </a:r>
          </a:p>
        </p:txBody>
      </p:sp>
    </p:spTree>
    <p:extLst>
      <p:ext uri="{BB962C8B-B14F-4D97-AF65-F5344CB8AC3E}">
        <p14:creationId xmlns:p14="http://schemas.microsoft.com/office/powerpoint/2010/main" val="421621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6FAF-6EEA-4250-BEF2-130559DD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2CFA-6D4E-445F-85EE-2644A554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Ad-Hoc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0E97A-64FD-4BF5-BDEC-7A678DB593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Loosely Directed</a:t>
            </a:r>
          </a:p>
          <a:p>
            <a:r>
              <a:rPr lang="en-US" dirty="0"/>
              <a:t>Game Feel</a:t>
            </a:r>
          </a:p>
          <a:p>
            <a:r>
              <a:rPr lang="en-US" dirty="0"/>
              <a:t>General feedback and how to move forward (direction, movement, feedback and labels)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4DA19-6ED0-4770-BDFA-F010B1742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End-to-End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81CD9-32F7-439E-94C9-213832A68C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Very Specific</a:t>
            </a:r>
          </a:p>
          <a:p>
            <a:r>
              <a:rPr lang="en-US" dirty="0"/>
              <a:t>Targeted Systems</a:t>
            </a:r>
          </a:p>
          <a:p>
            <a:r>
              <a:rPr lang="en-US" dirty="0"/>
              <a:t>Fixing what doesn’t work (mouse level, </a:t>
            </a:r>
            <a:r>
              <a:rPr lang="en-US"/>
              <a:t>dynamic input </a:t>
            </a:r>
            <a:r>
              <a:rPr lang="en-US" dirty="0"/>
              <a:t>+ static output)</a:t>
            </a:r>
          </a:p>
        </p:txBody>
      </p:sp>
    </p:spTree>
    <p:extLst>
      <p:ext uri="{BB962C8B-B14F-4D97-AF65-F5344CB8AC3E}">
        <p14:creationId xmlns:p14="http://schemas.microsoft.com/office/powerpoint/2010/main" val="156466610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ppt/theme/themeOverride2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ppt/theme/themeOverride3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ppt/theme/themeOverride4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381</Words>
  <Application>Microsoft Office PowerPoint</Application>
  <PresentationFormat>Widescreen</PresentationFormat>
  <Paragraphs>67</Paragraphs>
  <Slides>14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Gallery</vt:lpstr>
      <vt:lpstr>An Untitled Mining Game</vt:lpstr>
      <vt:lpstr>Overview</vt:lpstr>
      <vt:lpstr>Overview</vt:lpstr>
      <vt:lpstr>Technologies used</vt:lpstr>
      <vt:lpstr>Technologies Used</vt:lpstr>
      <vt:lpstr>Development Process</vt:lpstr>
      <vt:lpstr>Systems Driven Agile Development</vt:lpstr>
      <vt:lpstr>Testing</vt:lpstr>
      <vt:lpstr>Two Types of Tests</vt:lpstr>
      <vt:lpstr>Lessons Learned</vt:lpstr>
      <vt:lpstr>Demo + Q&amp;A</vt:lpstr>
      <vt:lpstr>Structs</vt:lpstr>
      <vt:lpstr>Zones</vt:lpstr>
      <vt:lpstr>Nodes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Untitled Mining Game</dc:title>
  <dc:creator>Ezra L. Skwarka</dc:creator>
  <cp:lastModifiedBy>Ezra L. Skwarka</cp:lastModifiedBy>
  <cp:revision>10</cp:revision>
  <dcterms:created xsi:type="dcterms:W3CDTF">2021-05-18T15:28:40Z</dcterms:created>
  <dcterms:modified xsi:type="dcterms:W3CDTF">2021-05-20T19:51:54Z</dcterms:modified>
</cp:coreProperties>
</file>